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jgr1g15@soton.ac.u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Intro to R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Callum Robins MSc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Email: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cjgr1g15@soton.ac.uk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Whatsapp: +447905903155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Manipulate vectors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38200" y="1825625"/>
            <a:ext cx="10515600" cy="333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As long as the syntax matches you can shift between types of vectors using as.newtype()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You can also explore the length and other properties in the console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You can sort numerical variables using sort()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This is your first introduction to tidyverse functions (stringr)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Str_length(vector) gives the character length of each word(s) in a string.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Str_sort sorts the vector from highest to lowest number of characters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299604"/>
            <a:ext cx="10679279" cy="74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38200" y="1812758"/>
            <a:ext cx="5915526" cy="4203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Create a string variable of all the students in the room using c()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Convert to lower case using tolower()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Convert to upper case using toupper()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How many students are there in the room (using code)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How letters are there in everyone’s first names?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What’s the average length of name in the room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GB" sz="2040"/>
              <a:t>The standard deviation?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GB" sz="2040"/>
              <a:t>Mode?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GB" sz="2040"/>
              <a:t>Median?</a:t>
            </a:r>
            <a:endParaRPr/>
          </a:p>
        </p:txBody>
      </p:sp>
      <p:pic>
        <p:nvPicPr>
          <p:cNvPr descr="Image may contain: 1 person, text that says &quot;ACAAM facebook.com/classicalartmemes bracket closing a missing of lines hundreds of code cY628&quot;"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9137" y="677779"/>
            <a:ext cx="4144663" cy="550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Tidyverse and Tibbles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838200" y="1825625"/>
            <a:ext cx="55305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Tibbles are a modern take on data_frames using the tidyverse set of packages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Designed by Hadley Wickham for use in data science.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All the packages share an underlying design grammar, philosophy and data structure.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Tibbles are collections of vectors/variables.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0179" y="365125"/>
            <a:ext cx="4113042" cy="616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838200" y="1825625"/>
            <a:ext cx="47604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Copy the code from the email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 tibble() to create a test_df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Now use tibble to make df for each of the variables matched to ID to simulate drawing data from various sources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In real life this is what will happen with only one variable in common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E.g. Hb_df &lt;- tibble(ID, Hb)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7854" y="1825625"/>
            <a:ext cx="6020553" cy="401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 CONT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838200" y="1825625"/>
            <a:ext cx="67657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Now time to use the pipe operator </a:t>
            </a:r>
            <a:r>
              <a:rPr b="1" lang="en-GB" sz="2590"/>
              <a:t>%&gt;%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Create the same test_df and name it same_test_df using the following code: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b="1" lang="en-GB" sz="2220"/>
              <a:t>same_test_df &lt;- list(your_tables) %&gt;% reduce(full_join, by = “ID”)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This joins the multiple tibbles together by their ID number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If you have only 2 df you can use merge() in baseR</a:t>
            </a:r>
            <a:endParaRPr sz="2590"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Test to see if they’re the same data_frame using the logical operator from earlier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Order the test_df by ID using </a:t>
            </a:r>
            <a:r>
              <a:rPr b="1" lang="en-GB" sz="2590"/>
              <a:t>test_df[order(test_df$ID),]</a:t>
            </a:r>
            <a:endParaRPr/>
          </a:p>
          <a:p>
            <a:pPr indent="-64135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descr="No photo description available."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980" y="0"/>
            <a:ext cx="3675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Wrangle a usable dataset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838199" y="1825625"/>
            <a:ext cx="68435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3 key dplyr functions: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mutate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Creates, modifies, and deletes columns. mutate() adds new variables and preserves existing ones; transmute() adds new variables and drops existing ones.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filter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Subsets rows using column values, retaining rows which satisfy the given conditions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group_by</a:t>
            </a:r>
            <a:endParaRPr sz="259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Most data operations are done on groups defined by variables. group_by() takes an existing tbl and converts it into a grouped tbl where operations are performed "by group". ungroup() removes grouping.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794" y="1027906"/>
            <a:ext cx="4137226" cy="501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838200" y="1825625"/>
            <a:ext cx="53700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We’re going old school, Hb is now in g/dL (1/10</a:t>
            </a:r>
            <a:r>
              <a:rPr baseline="30000" lang="en-GB"/>
              <a:t>th</a:t>
            </a:r>
            <a:r>
              <a:rPr lang="en-GB"/>
              <a:t> of the usual)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Extract a dataset of patients with a Hb under 14 g/dL and group it by ward. You can use the pipe operator multiple times in one bit of 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Make it look nicer with %&gt;% nest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14252"/>
            <a:ext cx="5983705" cy="442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Functions Used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838200" y="1825625"/>
            <a:ext cx="49856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&lt;-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install.packages</a:t>
            </a:r>
            <a:endParaRPr sz="1960"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library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c()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print()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[], $, ==, &lt;, &gt;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as.numeric(), as.integer(), as.character(), as.date(), as.POSIXct() etc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rnorm, mean, mode, median, sd, sum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sort()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length()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str_sort()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GB" sz="1960"/>
              <a:t>str_length()</a:t>
            </a:r>
            <a:endParaRPr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  <p:sp>
        <p:nvSpPr>
          <p:cNvPr id="196" name="Google Shape;196;p29"/>
          <p:cNvSpPr txBox="1"/>
          <p:nvPr/>
        </p:nvSpPr>
        <p:spPr>
          <a:xfrm>
            <a:off x="6368143" y="1825625"/>
            <a:ext cx="420188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tolower(), toupper()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tibble()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%&gt;%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full_join()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group_by()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nest()</a:t>
            </a:r>
            <a:endParaRPr/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may contain: 5 people, people smiling, text that says &quot;when you tell your date you do modelling what they expect what you actually do Data cience R&quot;" id="201" name="Google Shape;20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32" y="897277"/>
            <a:ext cx="11836135" cy="506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is R?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825625"/>
            <a:ext cx="53497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Object orientated statistical programming language</a:t>
            </a:r>
            <a:endParaRPr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OPEN SOURCE!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Related to Python and a direct competitor in Machine Learning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Much more powerful and flexible than expensive competitors, and easier to use for real world stats.</a:t>
            </a:r>
            <a:endParaRPr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957" y="1885870"/>
            <a:ext cx="5371458" cy="361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How to work in R Studio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Working in a project environment is personal preference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WD will be set automatically with Project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Packages have to be installed and then loaded for each script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GB"/>
              <a:t>ALWAYS work in scripts rather than console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Ensures your work will be reproducible for validation purposes and you won’t lose track of what’s been done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Ctrl+A then Ctrl+Enter runs your script quickly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Packages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8200" y="1825625"/>
            <a:ext cx="6223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Tidyverse</a:t>
            </a:r>
            <a:endParaRPr sz="259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Most of the data wrangling and visualisation tools you’ll ever need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Write this in console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GB" sz="1850"/>
              <a:t>install.packages(“tidyverse”)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Lubridate</a:t>
            </a:r>
            <a:endParaRPr sz="259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Deals with funky coded dates and datetime standards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Write this in console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GB" sz="1850"/>
              <a:t>install.packages(“lubridate”)</a:t>
            </a:r>
            <a:endParaRPr/>
          </a:p>
          <a:p>
            <a:pPr indent="0" lvl="2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GB" sz="1850"/>
              <a:t>Then in your script</a:t>
            </a:r>
            <a:endParaRPr/>
          </a:p>
          <a:p>
            <a:pPr indent="0" lvl="2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b="1" lang="en-GB" sz="1850"/>
              <a:t>library(tidyverse)</a:t>
            </a:r>
            <a:endParaRPr/>
          </a:p>
          <a:p>
            <a:pPr indent="0" lvl="2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b="1" lang="en-GB" sz="1850"/>
              <a:t>library(lubridate)</a:t>
            </a:r>
            <a:endParaRPr/>
          </a:p>
          <a:p>
            <a:pPr indent="0" lvl="2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descr="No photo description available.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5116" y="681037"/>
            <a:ext cx="3928684" cy="550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Scalars and Vectors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8200" y="1825625"/>
            <a:ext cx="500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Main types of data are: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String (character)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Numeric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Integer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Factor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Date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GB" sz="2220"/>
              <a:t>Logical (TRUE/FALSE)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Can be single values (scalar) or lists (vectors) and these can be made in baseR into Matrices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To save values they need to be assigned using the </a:t>
            </a:r>
            <a:r>
              <a:rPr b="1" lang="en-GB" sz="2590"/>
              <a:t>var &lt;- x </a:t>
            </a:r>
            <a:r>
              <a:rPr lang="en-GB" sz="2590"/>
              <a:t>syntax and </a:t>
            </a:r>
            <a:r>
              <a:rPr b="1" lang="en-GB" sz="2590"/>
              <a:t>x &lt;- c(x1, x2, etc) </a:t>
            </a:r>
            <a:r>
              <a:rPr lang="en-GB" sz="2590"/>
              <a:t>for vectors</a:t>
            </a:r>
            <a:endParaRPr/>
          </a:p>
        </p:txBody>
      </p:sp>
      <p:pic>
        <p:nvPicPr>
          <p:cNvPr descr="Image may contain: 1 person"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90688"/>
            <a:ext cx="5895152" cy="366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838200" y="1825625"/>
            <a:ext cx="49356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Make a scalar of 10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Make a bit of code that assigns “Hello_World” to a variable and then prints that variable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Check out the classes of your two scalars now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Reassign them using &lt;- as.integer and as.factor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Make a vector called ten using c(1:10)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mage may contain: 1 person, sunglasses and text"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09651"/>
            <a:ext cx="5579979" cy="51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Referring to data and logical operators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838200" y="1825625"/>
            <a:ext cx="605366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GB" sz="2170"/>
              <a:t>Data in objects can be recalled using the specific reference syntax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GB" sz="2170"/>
              <a:t>In a vector the nth value can be recalled using 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b="1" lang="en-GB" sz="1860"/>
              <a:t>vector[2]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GB" sz="2170"/>
              <a:t>In a data frame a variable can be referred to using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b="1" lang="en-GB" sz="1860"/>
              <a:t>data_frame$variable</a:t>
            </a:r>
            <a:endParaRPr b="1" sz="1860"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GB" sz="2170"/>
              <a:t>In that variable the nth value can be referred using 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b="1" lang="en-GB" sz="1860"/>
              <a:t>data_frame$variable[3]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GB" sz="2170"/>
              <a:t>If you’re using a list of data frames you can use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b="1" lang="en-GB" sz="1860"/>
              <a:t>list[[1]][[2]][1] – it’s more complex</a:t>
            </a:r>
            <a:endParaRPr sz="1860"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b="1" lang="en-GB" sz="2170"/>
              <a:t>You can test if a scalar or vector is equal to, greater, or less than using the logical operators ==, &lt;, &gt; </a:t>
            </a:r>
            <a:endParaRPr/>
          </a:p>
          <a:p>
            <a:pPr indent="-90804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pic>
        <p:nvPicPr>
          <p:cNvPr descr="Image may contain: text that says &quot;SNEAKED IN I'M A SNEAKY FOX YOUR HOUSE SAT ON YOUR ATE YOUR echo &quot;T FALSE; TRUE&quot; COUCH PASTA Rprofile ©LI Chen cxocomics.com&quot;"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867" y="1738138"/>
            <a:ext cx="4724400" cy="44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838200" y="1825625"/>
            <a:ext cx="56303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Bring up the number 3 from your vector ‘ten’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Is it == 3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Is it == 4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Is it &gt; 2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What’s the mean of the numbers 1:10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What’s the SD</a:t>
            </a:r>
            <a:endParaRPr/>
          </a:p>
          <a:p>
            <a:pPr indent="-7747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38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Create a sample of numbers using rnorm(number, mean, SD)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GB" sz="2380"/>
              <a:t>Check the SD matches – Why doesn’t it?</a:t>
            </a:r>
            <a:endParaRPr/>
          </a:p>
        </p:txBody>
      </p:sp>
      <p:pic>
        <p:nvPicPr>
          <p:cNvPr descr="No photo description available."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75" y="1471613"/>
            <a:ext cx="47339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